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9" r:id="rId17"/>
    <p:sldId id="258" r:id="rId18"/>
    <p:sldId id="260" r:id="rId19"/>
  </p:sldIdLst>
  <p:sldSz cx="16256000" cy="13004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6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544" y="76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62FD-7C9D-4E22-8F9E-2A61F37C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D1092-CEB7-4BAF-A826-25534C38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8451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9EDA-73E4-4F17-AB39-BD2F9505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26934-3137-4301-8CED-62D3856BF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17710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CB3D-E230-4FE0-8017-F50DD3A79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D7A2-D72B-4BA7-A565-FBB56D231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30755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422C-2183-4C23-B55C-2B7473A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ED5B5-FF1A-4409-B605-4A5F9074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06492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5F6D-9D9B-48D7-86E2-A5E15FF6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DC46-59F7-4C13-9C39-5100BF79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9090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91FE-6E12-4C60-9B13-4F553106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9EE-E488-4E12-A3E1-ED2E470B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88A56-34C1-4C30-A6DC-57B79EE1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60649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2A34-5C1F-4128-8232-1C42B891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3753-21B1-4A9B-BDF7-84C8F725D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2E396-6002-431B-80B4-F3CA2FA6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FE588-4105-4DAB-8F84-05DC407E9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441AD-7058-463F-87B7-D9D4EAEB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06523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DE14-518B-4CAC-9338-E299E1D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67072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252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B16E-E4F5-4E23-9EFC-56B80F51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67CC-2959-42D0-8E36-FE15A5D3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9729F-70DC-4270-99D6-A5115AAE1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00426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6748-88F4-4D61-A940-C59DDFC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759AB-0968-4FE6-BF62-9870AC235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E8AAA-A83E-44D0-AC3C-02248DBED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9332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A780-B1EC-4063-B83C-5929B1FF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EFE74-B25B-4F38-9584-3643B3C78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3360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95E1A-A5A6-48CE-8FE3-1A7F87B8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0"/>
            <a:ext cx="3482975" cy="1300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FBEAE-CE15-4AB4-8BF4-1A2B1EB7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0"/>
            <a:ext cx="10296525" cy="1300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39142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63896-D8FB-4870-9BA0-498EFEA68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692150"/>
            <a:ext cx="3505200" cy="110204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670B9-F783-4AC7-A504-F25DD39F1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692150"/>
            <a:ext cx="10363200" cy="11020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4926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86D8-16C2-4AA9-9CFE-65224E431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EA7D7-9DAB-404A-8617-51D02EFD2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694102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1721-5DBE-467E-9DC0-1A72BAF2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61DA-A7F3-4213-B8C4-1929792A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05927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85D1-E0F6-411A-8FA8-64B0885E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6D70-7644-4046-9274-3157E075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25947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979C-0F55-4679-ACD1-D3784912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612D-77F1-4F36-BE5B-6981DB172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3629025"/>
            <a:ext cx="332740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45DE8-EE53-48ED-B59B-47161D730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5500" y="3629025"/>
            <a:ext cx="332740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05207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1EFE-A3F0-4029-881F-9B8ECD4D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EB662-333B-49C9-B2D1-05BF506C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12804-3CB9-4003-9251-501B3357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566B1-C563-44C6-8216-E8BD66EC5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08CA-EDEC-4B5D-BCF5-6D566C20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9690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F56D-E5F2-43F0-B649-5B47611F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99729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6669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FAE2-46C3-480F-BBA1-FF61D816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C626-B942-40EF-B980-45E0665E4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2E3B5-D07E-4838-BE62-CFAE6A88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4035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F79D-2164-4BA4-ADFA-F2418EC1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C7FA7-D054-4F2F-98AE-8BFF97F01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9F565-F402-417A-9B7D-44D96770B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1593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CE5D-BC0E-43C3-B6DD-E36780466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33C99-53D8-4D12-B5C6-059E66EA6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80686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B806-9470-4302-8701-81D80C95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FA8D-02A2-4FE8-8C28-865B95BE8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13215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92FA0-CCAA-4CEC-8B37-70E44C113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319088"/>
            <a:ext cx="3482975" cy="1158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DF366-E0B1-48B7-B562-C7FA084C3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319088"/>
            <a:ext cx="10296525" cy="1158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13128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C8ED-08BF-487A-A732-6565A44F2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18410-6722-4D78-8B23-4E9D71E85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83621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59AA-13F2-4BB3-A4FE-DF0E4782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A1F3-007F-4878-9E4A-FCEF0520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1429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B3B4-E526-4AB2-8261-1D7CBA24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D7621-F478-453C-9788-F2B24A5B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66482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F178-CDC3-492E-87A2-22721975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8D0B-B692-4083-AF17-EFA24F4A8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3708400"/>
            <a:ext cx="6889750" cy="929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FEBC4-C99C-4A0E-BBE6-CD5EE5BA2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7850" y="3708400"/>
            <a:ext cx="6889750" cy="929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44274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96B3-1BBD-48D7-B8ED-3E63AC17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9E1DC-E42E-43CD-8C45-FABFC5D3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0CEE1-351F-467A-9CA4-19A0A1F2D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394E9-9A4B-4229-933C-34CFFBA30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F9297-752B-42C9-A425-AE47D4786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3259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C4ED-B9AE-493B-97D2-BFFDA7D7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89807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1114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9C54-B09C-4184-A604-64998561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D9C9-1AD5-47B2-8148-AD3D2C13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82890-0154-4836-A2EF-7A84EA959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1960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CDB1-4687-413C-8F68-BEDBA25B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EF5A-8961-4B2F-A3AD-D63BB07C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6070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1DBA-7FF0-49D4-9E66-D5D75510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727AC-F5B4-4ADE-BB72-129688798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44A2-6332-44FB-BFFB-8773C00EA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2656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9C4E-54B6-420E-A947-7345CCCE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75CA4-C83E-4D8F-9383-CDB21B079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40579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01D5F-44E1-4905-8F85-D72AAEA26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241300"/>
            <a:ext cx="3482975" cy="12763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7DEC3-25FF-4F3D-BC2F-CDD48049B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241300"/>
            <a:ext cx="10296525" cy="12763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16530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2F6A-CFC9-4403-B7EC-4D824886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546F8-B3D1-493B-8A22-24413B84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10773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F4BA-98C0-4ABE-ABBE-BADCE3D6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53A3-660E-4983-86B5-EEF77AE8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3996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411C-3A8E-4CD4-B9C9-24B8F283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EE191-4914-47F1-912B-C1B59C7B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19270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64A8-A01F-499D-9FFC-F416B69D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8BF5-4F5E-4825-BADD-F1157B164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1900" y="3629025"/>
            <a:ext cx="304165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C8641-D21F-452C-84EB-41366380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45950" y="3629025"/>
            <a:ext cx="304165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26673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6782-3D19-4BAA-8B2F-4F3EBD78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D3CB7-A12D-4FD0-93C4-9CC621A98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92E79-41B6-4DA7-AF92-3578A080A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B46B8-DD3B-4393-B949-50DBF2049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68B65-F2D2-426D-B694-65CF3820E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95884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3A65-40CC-4A83-87D9-BFEDC620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3722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830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ECAA-162E-4F1B-A5DC-C0314361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C855B-5899-450D-ABB0-701BE2EF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8118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C34E-8241-434F-BB66-CCC6B6D0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AA78-B3CC-4294-B0B1-8F3788B3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896D9-D41C-4DDE-A52A-DAEB4EDE0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90944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C758-7FE4-4B28-B246-CEF52DC8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F9C47-F131-4FE0-AC25-5E456285F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B8B87-3FA9-4FCF-9A3D-C7F51B7A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06419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10DD-097C-463E-90A1-F879255B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A19C-39C0-4E57-B5B8-68C0785DD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53596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A2310-6101-4B97-BB2E-7E82C78BB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319088"/>
            <a:ext cx="3482975" cy="1158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9F6A8-47A9-4685-9132-4F971B4C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319088"/>
            <a:ext cx="10296525" cy="1158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33826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6858-AA15-41E1-86D1-EBAC3E21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96D48-00D6-418E-A1AD-206C17D0F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26746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C460-B0E7-46E7-BFFA-0E064560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6D08-7EAB-4731-8DF5-14C7AE24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07615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ABEB-DF4A-450B-8934-EF54D703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4685-5C69-4D55-A00D-35B82D2F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22958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9EE4-5174-466D-B4A3-6631B340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C916-B7C3-488E-86F5-398304B3B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3629025"/>
            <a:ext cx="332740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5E0B1-0B9F-49ED-8B4B-65EF4EB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5500" y="3629025"/>
            <a:ext cx="332740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82563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34CA-F8AD-46F1-A77A-20D0BC13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04564-BF77-4B6A-B41C-7BCBB5CD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54C37-F401-49E9-BD77-5BAAEBE04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28C61-84EC-4B9E-9878-AC1513F9E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6435F-3A79-47C9-B631-DD388D3DC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61140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1437-5923-4E5C-9B33-BC707C2C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3815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FEE6-F638-4792-83B7-D571F693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E0A5-72DB-45E2-8C9A-92F409B8C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3629025"/>
            <a:ext cx="688975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180D9-7A2E-46A9-9AC4-D60AD4945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7850" y="3629025"/>
            <a:ext cx="6889750" cy="827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85105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58883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5E1A-493D-4561-8679-8BB33676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49B2-0DED-4108-B8F4-FEBBD1A6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3FE13-99B8-40F4-BB6F-49A2C8208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77652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ACB8-C31D-45BB-A58E-9416440E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63218-AFE0-448C-92B7-EBC2B6BA8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C4FCF-8A13-47CC-81D8-5789E51F2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4880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7F0C-D209-459C-92A4-1D3655D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41C05-DD09-4310-8036-060D130B1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49546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AAD34-66F3-41DB-BDB7-D049155FA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319088"/>
            <a:ext cx="3482975" cy="1158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FC807-05D3-4077-B442-33F10C11A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319088"/>
            <a:ext cx="10296525" cy="1158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5708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154A-84D9-46E2-9F29-BCB8F5F2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2A2C-FEAE-46EA-A633-F81DEB724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6F378-EEFF-4FAB-A981-74B465E5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FC91-B5C8-40FA-88D0-F6DE59EE6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645DB-29A6-4D70-8F4C-7665BB565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381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97DF-3B6A-4ED8-956B-0263C57C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3288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1345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58FC-E2C4-40F3-A912-E5A978A4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BE0C-77EB-4461-867D-342B10FA0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A64E0-225D-456A-A833-925070AF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60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88BC-962D-4EB3-AF72-9EEF6E8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79F8-9130-40A5-93E8-B0599455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8369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441F-4D6F-46C3-9B77-D5BF4370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76C4A-B9AF-4C4C-9BF6-A4551B7B3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C6939-5B3A-4E7E-950D-C499E8A59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5017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357B-0A40-404D-85D9-C219596E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9C0A2-09C3-40B4-A58E-FD379669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9333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30C7B-6963-47BE-9BE6-3B9083B3A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04625" y="319088"/>
            <a:ext cx="3482975" cy="1158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7F1FC-B643-4083-B968-EC365F684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319088"/>
            <a:ext cx="10296525" cy="1158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8337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46AF-C8FB-4890-93C3-32D3307F9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3268E-1FA1-43E7-8411-57D16DA08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392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009F-605F-4628-AB28-1DC321DA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4A69-A979-45F8-817E-A4141694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9403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D33D-5CAC-446A-ABD3-1DC3F607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9D54-2BB1-47B9-8CEF-E814445B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020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7BE9-A162-4D20-BA04-9A2B7AB6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291F-FF80-40D3-9F09-E423E2AFB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E2D8-7CBD-4725-A383-755B7C28C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2435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1ACE-1275-4A1F-9292-24E2CBBB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B49A-9947-4834-94B5-A1B99F36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DE18-A536-4B4C-A695-CCB94DFD1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5B811-A3FD-4F7C-85C1-B879CDF8B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38A01-1D10-4CB8-88F8-AD1D0263D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03225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D74A-603D-4630-BBEC-ACE0D6FB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0734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987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BDD3-015B-437A-A03C-C04833EA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E450A-FB1C-4C70-95EF-F2F0356F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38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BA82-8263-47BB-A925-972B15F4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708B-A4FF-4597-A928-F4DF5ACD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5EAF3-CC4C-4F32-95DB-CC52D8178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2265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40F-5631-4CC3-B225-1D5AD863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3934E-980E-486C-87A8-43EE04D9C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82521-C9A9-40E7-99AD-4EE7096C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5785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6B18-158F-4233-BA22-558EF3BA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01812-B73E-43AE-91FC-314F3095F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6145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867AE-9141-4275-9851-92C722D4D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462338"/>
            <a:ext cx="3505200" cy="8250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46484-2CC2-42A3-A3BC-75FA3C0B0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03632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7266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AE3C-7673-4D6C-85C5-43D54903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FA8B2-F35D-4547-ADDD-CDEC1889A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5407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205-49E2-4174-8789-9DB47BEB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CDF3-C25C-439B-893B-E3F61A5B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9935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092E-967C-4EC9-8CD9-FBDA2E44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FA6B4-5A6C-419B-89E9-286166BAF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3416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4401-D883-4ABC-983A-2F7E7269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B1EF-1665-4ADB-8962-8A0429213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1676400"/>
            <a:ext cx="6889750" cy="962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2725D-A232-46E3-A3E2-39297276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7850" y="1676400"/>
            <a:ext cx="6889750" cy="962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45263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6AD5-8505-4B83-A184-BFE09B0B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88A2-7147-4266-AB41-DDFF1115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2DFE8-A8FE-4CBA-8E3E-8070F017D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87F-C10C-4771-A150-B8C7FEBE4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F7002-2219-4623-B2E7-8D2274616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7719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23AF-D518-4F94-B4FC-F757A1AA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9451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F940-D2F4-4F06-BAD6-2F4831F6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AE28C-9241-4CC8-8B44-05E4A1FD8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6705600"/>
            <a:ext cx="6889750" cy="629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1D841-1857-4658-B809-A5D59707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7850" y="6705600"/>
            <a:ext cx="6889750" cy="629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8213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810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2B5B-B26F-45C3-884A-D818AB8C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A779-B3D1-4221-9364-43E07F31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6406D-0976-4FAC-981E-A7EC498C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833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F436-0547-491F-B881-C0E24C3D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6F20F-72A7-45D3-9587-63D71DBF8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4961-190D-4CD9-9A19-6D160520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4389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BB48-075C-4DE8-968B-B7C50F2A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92150"/>
            <a:ext cx="14020800" cy="2514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F089D-9055-479E-944B-93A60FE8F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624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7BD3F-7AF3-4F3E-90BD-B15232A2C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692150"/>
            <a:ext cx="3505200" cy="10610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64D06-56EE-477C-89FF-94F8AC46A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692150"/>
            <a:ext cx="10363200" cy="1061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0135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CF9D-0166-4E6C-9FDB-7B3E32E7B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7E641-3414-4D24-BAD7-BC4F9365D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0179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134A-C36A-4B43-9776-CD71563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05B8-5119-4F3A-A252-6D1145A0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2108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86D-1EAA-43EE-924A-F97B0AAE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2E532-C9B8-4538-A67C-5F808706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4866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BC9F-8F14-4D6D-8992-930874F6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2D93-FCFC-451E-9335-CB9993680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07BB9-24B7-411D-8F67-3C9B6D43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5173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3854-8075-4C93-8091-8368A79F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BC3A-D11E-44DE-AB4E-6C649F38B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39750-0991-43A4-8BB0-6D543E752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28E72-D09C-49DC-B33A-463C07607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B619C-B8FF-44A2-A910-97A5D42B8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417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32CA-B2AC-4A90-BF99-90E99755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71296-E0B7-4560-9D74-7BB8D86E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2625C-E830-4265-959A-C93450DCD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AC219-B95B-4D5C-B4FC-DB5E56A18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C77C0-2545-45D0-BD73-3056B6128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69507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5B31-0B3B-4E1D-B99A-FB299008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73245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667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AABF-EF9B-4626-8105-EE55D3B1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29DE-691F-4F5C-85B6-E7743632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EDBA-F53F-4DF6-9F5C-D545F23F5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264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017B-73C5-45FC-961E-C8843504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0F13B-B01C-4896-B1B4-0D93C981C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9D02-9DAF-45E6-8C9D-9CDD12CA1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395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C03C-99E9-412F-9526-D66145C8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8A9BE-2EC8-4EE3-9B46-5F4DF15B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1547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7E5EA-B56C-4BB5-88E7-6BEE82D1D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462338"/>
            <a:ext cx="3505200" cy="8628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DAD9B-86F2-4ADA-AA90-50331E943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0363200" cy="8628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6669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FE66-1A4F-4EBD-B6A3-A3C882EC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E581F-CB23-4DC3-9618-1A2C7A54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527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2BFD-B6E0-4409-9896-71A03391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ABE6-D315-4F84-BE82-D1339614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77481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7102-3112-4F0A-BBDE-6363BF91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1FE-C283-4411-9D76-59AA38FD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50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A25-2C9F-4295-B9EA-EF62C682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5F064-7A78-42EF-8A21-C80FD1799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45435-7F93-47B7-AE09-747BB5DA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1153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FECF-096A-4A86-BAEE-26210BA8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96051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D2CD-702C-489C-B038-55E2E067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500DA-EEC8-4D49-98BB-2E0F5B48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0F5B0-E5A3-4C43-A2F8-CD553BA7A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CCE32-E01E-4AA5-8437-A4A528D80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1F88B-6D66-4330-8DAE-283ADEC1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30316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78DA-3D36-4A52-B375-40F29B0D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16946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3641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35F4-4A0E-4438-8FDB-794F5AA7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6CD70-27CE-498A-B540-1EDC55C4A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F1762-1906-4D51-B576-B6387C3B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4186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E6FF-65C1-4604-A3F5-FFE9EB64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B4945-76FB-4683-8874-377EB0A00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262F1-B7C2-4A46-A917-B8AAB1B98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9717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EE77-EA0C-461B-9C26-AB01BB8F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276C7-9B4C-445D-82E2-C0DF1E397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9025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54775-1FED-488E-9C7C-5AA045745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462338"/>
            <a:ext cx="3505200" cy="8628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889CA-0804-4E83-8D9C-21C79D699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0363200" cy="8628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61755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42B7-BEA4-4682-BEBB-7D72E1D8B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EC8C-D759-40DF-AA76-B1FF37B72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560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D28B-6E7C-49F1-B6FF-BD804178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A5CD-0E74-4FE7-AE39-C93CC632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3575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3AA7-4761-4A3A-8C25-FA2FC754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F16E7-A057-4084-A3AA-47401C8B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093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0606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6CE-B546-4C97-8E68-9343823B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E129-DF5B-4EDB-8E5A-76D9F2B3F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6540500"/>
            <a:ext cx="4108450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0ECD-A4DD-4B18-B2E6-0DEA57AA7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550" y="6540500"/>
            <a:ext cx="4108450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3521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1339-2277-44C0-8B40-46B68B0B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7EBDA-AECD-49D2-B6A6-C24B35F1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B7DC5-AFE1-44FF-BE52-D80CE474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3C2A0-3D75-45A2-84E9-F0A37060E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34BF4-A9C0-4E3F-BCED-C9774AE9E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35181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7123-DA3D-4560-8B15-064D1F48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25710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371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54CD-36D6-4275-9A2A-27B5DDC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D46D-1F82-4220-BD54-42174BB95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D1572-5EE6-4C30-BC98-DD2B459C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71536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E4A8-300A-403E-A174-A088A0B5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32895-6CDF-4C83-BE13-CCC7C435D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9DCC-19EA-4D05-A77A-42BC91AB8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36564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E1D2-9D42-4087-B775-35CF3C85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78B73-75EB-43D8-8F4E-4C0B34E8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9972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077DD-C4F4-4864-A7C4-3FB91C61C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2675" y="0"/>
            <a:ext cx="2092325" cy="1300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A2480-6831-4626-BAB5-922282AC3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0"/>
            <a:ext cx="6124575" cy="1300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92496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C27D-6A1A-45BB-B902-693C3667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103C7-7786-45E5-9493-2D8D7ED51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29122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9E88-C9A7-4BC6-A252-6CEDBB06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6508-566B-4C5A-9676-1119C43B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6991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0F82-E917-4501-BE8F-81D6F89E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4F8C-5275-475D-A579-1BD9AB58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B4212-418B-41E1-BCF0-A858B895B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5893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3692-2C0A-4446-883F-2D0AF05A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85102-EF4A-42A8-98CC-DF37B5C52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2570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8DDE-C9B7-4560-8C6C-8B798B56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BF703-B5BC-41C2-B003-55CCF77B3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700" y="6540500"/>
            <a:ext cx="4108450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E80B6-B486-44FC-B0CA-94B327A6A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550" y="6540500"/>
            <a:ext cx="4108450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1945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DEAF-617B-4EFD-B27D-20EE0B27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B95AF-344A-4C2B-A957-399251A7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ED955-6EA6-4F58-871F-D78987822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1B32C-A6A9-4632-980B-AB5168D83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F9C84-9638-4217-93ED-C16435E73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28963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E8E7-151A-4B80-8E70-38EBEB16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26101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5930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00BD-131E-4EF0-BEE3-DB6FB13B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A54A-47BD-49BE-9EEF-9752A106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F88E1-8DE1-4287-8F99-DC230C7E2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0486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590B-EB8E-4AD2-B384-3604A00C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D334C-7C24-49ED-8538-AE7F1C97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C001-B1D3-4C71-A60E-4BB02DB7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114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B087-F103-43A4-B1AE-44E1401A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05152-3545-40F7-9F4C-3C3C5A75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8736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C09D-EFF7-408F-AA01-761F373EE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2675" y="0"/>
            <a:ext cx="2092325" cy="1300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F4E51-CF75-4785-9AE9-794553ED1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5700" y="0"/>
            <a:ext cx="6124575" cy="1300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11744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8BB1-B80A-49B3-9969-0F4C809D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2128838"/>
            <a:ext cx="12192000" cy="45275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165BC-1594-4C41-A230-2DACE5BFE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831013"/>
            <a:ext cx="12192000" cy="314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725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D094-B8CC-449F-9699-92E1CE72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F8050-638A-4596-B497-AC48A9D5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7AFB-B932-4DF8-941B-2531B19D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56821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3E20-710A-4B71-A655-F63DC59F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D7DA-B6B3-4A4E-8742-56F8734C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64628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10DD-7D31-4285-87D8-A3B12862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3241675"/>
            <a:ext cx="14020800" cy="54102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28F7-A9B8-4059-B41E-741AF5DB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8702675"/>
            <a:ext cx="14020800" cy="284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5744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93FD-3EC2-4489-86DB-8211C3ED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4331-15B4-46E9-9105-BD761B78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053DD-AA90-45E4-A0D4-9EDF54A8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3462338"/>
            <a:ext cx="6934200" cy="8250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7347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47FC-FF1F-4DE2-907D-F46F854D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92150"/>
            <a:ext cx="14020800" cy="2514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064E3-1F64-4C88-8081-86E4A0F6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3187700"/>
            <a:ext cx="6877050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40B2D-57D7-4033-B702-3FFB812D7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4749800"/>
            <a:ext cx="6877050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55F3C-9AE4-4C34-985F-48A7C7966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3187700"/>
            <a:ext cx="6910388" cy="1562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46B6E-D9B9-4600-ABDB-06F688E13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749800"/>
            <a:ext cx="6910388" cy="6988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91333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2CCC-DB7C-4C68-8DF0-4D80C25A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83661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1278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BA3C-136A-4BA8-BDCA-083744EF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4C2A-90FF-4F19-8312-9E3C5A6E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C141-3FB0-4FAB-8000-52C87176C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7836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C664-CBDA-4A3B-B779-DEFE4118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866775"/>
            <a:ext cx="5243512" cy="303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92CB6-5ED4-494F-81EA-5C5C7B68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871663"/>
            <a:ext cx="8229600" cy="92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4BA05-77D3-4B00-B9B1-6B46949B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3902075"/>
            <a:ext cx="5243512" cy="722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69273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6D12-8D9F-4AD3-986E-DA91D38F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FAD4-DEDA-4B45-975B-9E549E9D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62338"/>
            <a:ext cx="14020800" cy="82502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24507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30A24-69EA-4093-BBAD-9769A1987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42900"/>
            <a:ext cx="3505200" cy="1136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2E283-95B6-40D4-B510-0DD1D516D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42900"/>
            <a:ext cx="10363200" cy="11369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9000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B41B1EB-A030-43BB-87D1-BF1B74729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0"/>
            <a:ext cx="139319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635DA31-EDA8-4673-9E4B-AE638669B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6705600"/>
            <a:ext cx="139319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889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810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31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779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700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E795B07-5FFE-4215-8859-04C41EBAD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19088"/>
            <a:ext cx="13931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1E1DABF-23DA-43A8-9D9D-3751255F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3629025"/>
            <a:ext cx="6807200" cy="82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584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76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684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3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5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A095221-F917-451C-8747-AC655618B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241300"/>
            <a:ext cx="139319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F02265C-F00A-4BAC-8A9B-EB55526F0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3708400"/>
            <a:ext cx="1393190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584200" indent="-4699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76300" indent="-4699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68400" indent="-4699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3200" indent="-4699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5300" indent="-4699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B9694F57-220C-4E1F-859C-59FEFC151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19088"/>
            <a:ext cx="13931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50861C3-5978-453F-9343-63994302A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51900" y="3629025"/>
            <a:ext cx="6235700" cy="82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584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76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684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3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5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92C7DDAC-FB4A-4216-8FD2-E0D8B7EAC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3629025"/>
            <a:ext cx="6807200" cy="82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1F58E61-6B00-423F-814F-50EC0D03E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19088"/>
            <a:ext cx="13931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584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76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684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32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5300" indent="-469900" algn="l" rtl="0" fontAlgn="base">
        <a:spcBef>
          <a:spcPts val="6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47CD2A2-561F-40AD-9672-8FA53F4B3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19088"/>
            <a:ext cx="13931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1ECFD37-68C2-44CF-92FC-ACF9BFCEA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3629025"/>
            <a:ext cx="13931900" cy="82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647700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9800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31900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6700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28800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5E0E9C1-5392-4451-A8A5-DF36EA7DF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949700"/>
            <a:ext cx="139319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650A861-A9E3-42FB-95F5-634793C7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676400"/>
            <a:ext cx="13931900" cy="962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647700" indent="-533400" algn="l" rtl="0" fontAlgn="base">
        <a:spcBef>
          <a:spcPts val="7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9800" indent="-533400" algn="l" rtl="0" fontAlgn="base">
        <a:spcBef>
          <a:spcPts val="7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31900" indent="-533400" algn="l" rtl="0" fontAlgn="base">
        <a:spcBef>
          <a:spcPts val="7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6700" indent="-533400" algn="l" rtl="0" fontAlgn="base">
        <a:spcBef>
          <a:spcPts val="7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28800" indent="-533400" algn="l" rtl="0" fontAlgn="base">
        <a:spcBef>
          <a:spcPts val="7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F92C760-AE4F-4E73-9327-AF94B1E3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9829800"/>
            <a:ext cx="13931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7FE6F9E-DF4B-4366-A417-4B285C16A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9829800"/>
            <a:ext cx="13931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6B560B01-1677-4D0E-8867-D5192A76A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0"/>
            <a:ext cx="83693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88EA152-FDA4-4E54-A758-66F03B24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6540500"/>
            <a:ext cx="8369300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7C6A42F-855C-41F0-94E3-24B7ACDB4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0"/>
            <a:ext cx="83693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011ABFB-6C74-476D-A47D-268BD3FDF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6540500"/>
            <a:ext cx="8369300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7C5B7C5-0658-4B95-8036-A13FEAA09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342900"/>
            <a:ext cx="129413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0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889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810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31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779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70088" indent="-533400" algn="l" rtl="0" fontAlgn="base">
        <a:spcBef>
          <a:spcPts val="50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5887FA4C-6F11-47F0-B3C4-489549D4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FA2CAB59-B4F3-4788-898C-272FAFEE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A5FADAA-A459-49CA-9F46-ACAB6667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F720E89D-6CE3-4DB9-9AC1-6328209D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55BC9A1D-32B4-4529-B84C-40885066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F720E89D-6CE3-4DB9-9AC1-6328209D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55BC9A1D-32B4-4529-B84C-40885066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47D18AB3-AC98-4265-97CF-96F354C3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578823D-236B-4A2B-BA2C-509C159B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25400"/>
            <a:ext cx="16256000" cy="130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3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0</Words>
  <Characters>0</Characters>
  <Application>Microsoft Office PowerPoint</Application>
  <PresentationFormat>Custom</PresentationFormat>
  <Lines>0</Lines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Arial</vt:lpstr>
      <vt:lpstr>Gill Sans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droberts</cp:lastModifiedBy>
  <cp:revision>3</cp:revision>
  <dcterms:modified xsi:type="dcterms:W3CDTF">2019-09-22T14:46:13Z</dcterms:modified>
</cp:coreProperties>
</file>